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1" r:id="rId3"/>
    <p:sldId id="262" r:id="rId4"/>
    <p:sldId id="263" r:id="rId5"/>
    <p:sldId id="264" r:id="rId6"/>
    <p:sldId id="265" r:id="rId7"/>
    <p:sldId id="292" r:id="rId8"/>
    <p:sldId id="293" r:id="rId9"/>
    <p:sldId id="266" r:id="rId10"/>
    <p:sldId id="267" r:id="rId11"/>
    <p:sldId id="294" r:id="rId12"/>
    <p:sldId id="295" r:id="rId13"/>
    <p:sldId id="296" r:id="rId14"/>
    <p:sldId id="297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4F8-D5DF-41DF-91DE-ED72E938E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7DBA-1B45-43B8-B6F6-0475E41C1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4463-B609-4584-A9CB-0F221C6B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B59B-8ECB-4134-8EC0-8C79AC81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C3988-9EE6-441A-80AE-2A012EE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BDE7-4AA8-4F10-A240-9B6BF584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4182-B739-45A0-9A00-9988103AE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97B7-1D1C-4DC8-8A14-D566839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C0E41-DB4C-474E-B60E-C7156939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7605-C5AC-4306-A219-7EA5ABAE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D64C1-16F1-43EA-8842-89EE6F2A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A8C50-B980-4542-BB11-49A0CE675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828B4-7BFA-425B-8960-10BC752F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57C40-8666-4EE3-BBD3-58CD18D0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6F82-4017-4BD8-BD1F-2CE31866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3E1-3525-410F-AA33-7C778B43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8613-637C-49DE-8035-82C7382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39D14-8329-4C01-99D5-9E96980B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BA5-F9FC-4B12-B9F3-C2B4133C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B0F38-74AD-4007-9A83-7A02ADF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D98-251D-4579-B3E7-4731CBF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8F4F8-81DD-4750-BC4B-E070BFBC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7424-15AF-4A92-B369-87B6FE9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6B45-3A36-43CF-A05F-9E018CA3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193-2A91-48C2-8D69-E76413C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0867-0AAD-4F43-A70E-89BF86E6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E90E-DBC6-4668-AA15-3F4ACC33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05BCC-2174-43E5-AA46-8DCD74CF3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4A07E-E0F3-4269-ADF6-2F4F871A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F7782-CE89-4804-BB08-2D360740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96773-811C-4BE6-9763-84C8B0A0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F746-776B-45CC-83F5-B099A302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0785-5F07-4F0F-A984-11148F79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0CD02-FEEB-463D-B43B-700DDDAEB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EE5DE-2999-4A8F-8F1F-6658E49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C1C2D-93F3-4EE8-B867-113052BE5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79DE0-C56A-4766-AF14-E6687961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83C64-A2CA-4392-9E12-BBD13FB8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01237-E974-49E8-935B-98A46F59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0428-E091-4C9E-AF79-A5EA801A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BD23-7A3F-4C6D-A437-53FA69BF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A8B7D-907C-49AA-9CCC-52D728D1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BC639-6FA5-410F-8D71-DE92A8A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C78F2-D74A-497F-ABE5-831B8748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C0884-7F37-4263-A423-FE27730E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3E667-5552-46E9-B0E9-B256DAC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2D93-07D4-48D9-9C3A-E7B1EE8A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E6C5-4278-461A-8C66-3E478D4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2EE3-C434-4EAD-8D47-994FE314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EAE-AB2F-44D3-BC38-98F965BC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9755D-E4F9-4C70-B624-D2262134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9710B-AF4B-4212-A538-DAD444B0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E17-995C-46A3-8166-F4C0EFB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A80FA-E326-4873-BD28-F8A336E81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5F69-84CB-4FC1-B574-BB33B1BD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B577-60DD-460C-9156-45B48600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E6BCD-E156-4F69-B467-E0360E0E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E3099-08E7-4D6C-911A-96857152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6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17197-16A4-4454-9E58-C8478A5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2425-51AF-4C47-B58E-57EC3CFB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5B1F-28D1-477E-B423-52B384ED6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DDC-5ED7-4BCE-8088-88936A973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DABA-CF86-4F1D-9625-B139DE1D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26631-4D7E-44B4-8527-3062DE11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7" t="12319" r="23777" b="5217"/>
          <a:stretch/>
        </p:blipFill>
        <p:spPr>
          <a:xfrm>
            <a:off x="228599" y="228599"/>
            <a:ext cx="6241775" cy="5655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62458-431F-4E8D-A209-C7EAC3AB9C56}"/>
              </a:ext>
            </a:extLst>
          </p:cNvPr>
          <p:cNvSpPr/>
          <p:nvPr/>
        </p:nvSpPr>
        <p:spPr>
          <a:xfrm>
            <a:off x="2743200" y="4422913"/>
            <a:ext cx="914400" cy="12722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774CE-81E2-4C9E-A90D-498B838B6C15}"/>
              </a:ext>
            </a:extLst>
          </p:cNvPr>
          <p:cNvSpPr/>
          <p:nvPr/>
        </p:nvSpPr>
        <p:spPr>
          <a:xfrm>
            <a:off x="3279912" y="2474844"/>
            <a:ext cx="805071" cy="11032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C7B2-DEFD-42D9-B875-D9407B8F578F}"/>
              </a:ext>
            </a:extLst>
          </p:cNvPr>
          <p:cNvSpPr/>
          <p:nvPr/>
        </p:nvSpPr>
        <p:spPr>
          <a:xfrm>
            <a:off x="3652630" y="646044"/>
            <a:ext cx="1525657" cy="15008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85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9D304-CEF4-43E1-B9B5-03166E3A1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8" r="2011" b="6231"/>
          <a:stretch/>
        </p:blipFill>
        <p:spPr>
          <a:xfrm>
            <a:off x="205409" y="228600"/>
            <a:ext cx="9982200" cy="4501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4BBAF7-3921-45A2-9B2C-F93C7601C417}"/>
              </a:ext>
            </a:extLst>
          </p:cNvPr>
          <p:cNvSpPr/>
          <p:nvPr/>
        </p:nvSpPr>
        <p:spPr>
          <a:xfrm>
            <a:off x="5878885" y="1540576"/>
            <a:ext cx="1336924" cy="17889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D2B8E1-4A87-405D-A4D1-8A2B95E337F5}"/>
              </a:ext>
            </a:extLst>
          </p:cNvPr>
          <p:cNvSpPr/>
          <p:nvPr/>
        </p:nvSpPr>
        <p:spPr>
          <a:xfrm>
            <a:off x="601207" y="964106"/>
            <a:ext cx="979115" cy="19877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0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A1006B-9960-4DC3-AC73-34530738AEED}"/>
              </a:ext>
            </a:extLst>
          </p:cNvPr>
          <p:cNvSpPr txBox="1"/>
          <p:nvPr/>
        </p:nvSpPr>
        <p:spPr>
          <a:xfrm>
            <a:off x="4235619" y="2822079"/>
            <a:ext cx="372076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Azure Integration Runtime (UK South)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6E83D-6042-4358-9560-91DE4E1E4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40" t="22837" r="25945" b="20000"/>
          <a:stretch/>
        </p:blipFill>
        <p:spPr>
          <a:xfrm>
            <a:off x="184824" y="262645"/>
            <a:ext cx="5205145" cy="58268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4DDF50-0CE2-4ECD-8685-BA54461C52E8}"/>
              </a:ext>
            </a:extLst>
          </p:cNvPr>
          <p:cNvSpPr/>
          <p:nvPr/>
        </p:nvSpPr>
        <p:spPr>
          <a:xfrm>
            <a:off x="270466" y="1897961"/>
            <a:ext cx="1247049" cy="193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DC7E66-8340-4435-BBD9-E883EAD96978}"/>
              </a:ext>
            </a:extLst>
          </p:cNvPr>
          <p:cNvSpPr/>
          <p:nvPr/>
        </p:nvSpPr>
        <p:spPr>
          <a:xfrm>
            <a:off x="270465" y="4346087"/>
            <a:ext cx="1247049" cy="1062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EE1D4-37D8-4907-8573-34AE84928128}"/>
              </a:ext>
            </a:extLst>
          </p:cNvPr>
          <p:cNvSpPr txBox="1"/>
          <p:nvPr/>
        </p:nvSpPr>
        <p:spPr>
          <a:xfrm>
            <a:off x="1093359" y="3726763"/>
            <a:ext cx="84830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Uk South</a:t>
            </a:r>
          </a:p>
        </p:txBody>
      </p:sp>
    </p:spTree>
    <p:extLst>
      <p:ext uri="{BB962C8B-B14F-4D97-AF65-F5344CB8AC3E}">
        <p14:creationId xmlns:p14="http://schemas.microsoft.com/office/powerpoint/2010/main" val="96701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E3F4B-B0A7-4095-A11E-6018A75C9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7" r="30827" b="42464"/>
          <a:stretch/>
        </p:blipFill>
        <p:spPr>
          <a:xfrm>
            <a:off x="162340" y="168965"/>
            <a:ext cx="10713183" cy="29880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AB51E1-F379-4C1F-B27F-6B91921B8602}"/>
              </a:ext>
            </a:extLst>
          </p:cNvPr>
          <p:cNvSpPr/>
          <p:nvPr/>
        </p:nvSpPr>
        <p:spPr>
          <a:xfrm>
            <a:off x="2459190" y="2656718"/>
            <a:ext cx="8416333" cy="25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35F50-991E-4CE8-AEB5-522088293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60" t="26382" r="26921" b="20852"/>
          <a:stretch/>
        </p:blipFill>
        <p:spPr>
          <a:xfrm>
            <a:off x="107004" y="175097"/>
            <a:ext cx="5446394" cy="59241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F9F5B9-58D5-4654-B805-729C06985C98}"/>
              </a:ext>
            </a:extLst>
          </p:cNvPr>
          <p:cNvSpPr/>
          <p:nvPr/>
        </p:nvSpPr>
        <p:spPr>
          <a:xfrm>
            <a:off x="192644" y="2539987"/>
            <a:ext cx="1655611" cy="222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2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15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9F9A9C-6441-49A9-9321-B39F42B485CD}"/>
              </a:ext>
            </a:extLst>
          </p:cNvPr>
          <p:cNvSpPr txBox="1"/>
          <p:nvPr/>
        </p:nvSpPr>
        <p:spPr>
          <a:xfrm>
            <a:off x="4085193" y="2763713"/>
            <a:ext cx="407451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Azure Integration Runtime (Auto Resolve)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C0EA0-21D7-4257-B733-34EC34C47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8" t="14203" r="5598" b="10290"/>
          <a:stretch/>
        </p:blipFill>
        <p:spPr>
          <a:xfrm>
            <a:off x="307690" y="324563"/>
            <a:ext cx="7231246" cy="37118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93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D296BC-2034-4676-934D-7C4357B29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76" r="1214" b="6088"/>
          <a:stretch/>
        </p:blipFill>
        <p:spPr>
          <a:xfrm>
            <a:off x="188844" y="208722"/>
            <a:ext cx="10286318" cy="46117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422576-C52F-46DF-9D65-E15AC95661AD}"/>
              </a:ext>
            </a:extLst>
          </p:cNvPr>
          <p:cNvSpPr/>
          <p:nvPr/>
        </p:nvSpPr>
        <p:spPr>
          <a:xfrm>
            <a:off x="5974282" y="1062662"/>
            <a:ext cx="4500880" cy="7363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40807-8221-4FCA-935B-91C0167AADEF}"/>
              </a:ext>
            </a:extLst>
          </p:cNvPr>
          <p:cNvSpPr/>
          <p:nvPr/>
        </p:nvSpPr>
        <p:spPr>
          <a:xfrm>
            <a:off x="5964344" y="4578625"/>
            <a:ext cx="635240" cy="182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3A0DF0-7D0B-4115-8726-47D8804F86DA}"/>
              </a:ext>
            </a:extLst>
          </p:cNvPr>
          <p:cNvSpPr/>
          <p:nvPr/>
        </p:nvSpPr>
        <p:spPr>
          <a:xfrm>
            <a:off x="2330613" y="1036166"/>
            <a:ext cx="561672" cy="2857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0077F8-162A-45B9-B20B-7DE10EF2F57E}"/>
              </a:ext>
            </a:extLst>
          </p:cNvPr>
          <p:cNvSpPr/>
          <p:nvPr/>
        </p:nvSpPr>
        <p:spPr>
          <a:xfrm>
            <a:off x="601206" y="1202644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9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8CB6E-6FED-4DA6-9737-DD1D80783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2" r="1359" b="5942"/>
          <a:stretch/>
        </p:blipFill>
        <p:spPr>
          <a:xfrm>
            <a:off x="165652" y="228600"/>
            <a:ext cx="10518913" cy="47204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6DAD8A-93F8-40CE-AB82-DA074DF741EE}"/>
              </a:ext>
            </a:extLst>
          </p:cNvPr>
          <p:cNvSpPr/>
          <p:nvPr/>
        </p:nvSpPr>
        <p:spPr>
          <a:xfrm>
            <a:off x="6096000" y="1191870"/>
            <a:ext cx="4399722" cy="7462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F3CE1F-22B5-4F98-8FE5-51467EAF090E}"/>
              </a:ext>
            </a:extLst>
          </p:cNvPr>
          <p:cNvSpPr/>
          <p:nvPr/>
        </p:nvSpPr>
        <p:spPr>
          <a:xfrm>
            <a:off x="6086061" y="4697897"/>
            <a:ext cx="635240" cy="182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7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07B04-31AC-49D3-8479-F7C1C658A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91" t="14782" r="1360" b="6087"/>
          <a:stretch/>
        </p:blipFill>
        <p:spPr>
          <a:xfrm>
            <a:off x="168965" y="66766"/>
            <a:ext cx="5333258" cy="54172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E820CC-CFDD-4484-9D27-6EC8BAC7E22D}"/>
              </a:ext>
            </a:extLst>
          </p:cNvPr>
          <p:cNvSpPr/>
          <p:nvPr/>
        </p:nvSpPr>
        <p:spPr>
          <a:xfrm>
            <a:off x="253338" y="504088"/>
            <a:ext cx="601428" cy="26835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EC0F5-35B2-41FD-906C-82D038DC0271}"/>
              </a:ext>
            </a:extLst>
          </p:cNvPr>
          <p:cNvSpPr/>
          <p:nvPr/>
        </p:nvSpPr>
        <p:spPr>
          <a:xfrm>
            <a:off x="253338" y="1637159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4BDB4-252B-4174-ADFC-2B9A0A0AA4C8}"/>
              </a:ext>
            </a:extLst>
          </p:cNvPr>
          <p:cNvSpPr/>
          <p:nvPr/>
        </p:nvSpPr>
        <p:spPr>
          <a:xfrm>
            <a:off x="253338" y="4211394"/>
            <a:ext cx="859845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CDDA5-688F-46A5-9A96-B979F970C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15073" r="20190" b="67101"/>
          <a:stretch/>
        </p:blipFill>
        <p:spPr>
          <a:xfrm>
            <a:off x="170067" y="5493743"/>
            <a:ext cx="3178084" cy="12735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68BBC6-B94B-403D-B4BB-11241139B63B}"/>
              </a:ext>
            </a:extLst>
          </p:cNvPr>
          <p:cNvSpPr/>
          <p:nvPr/>
        </p:nvSpPr>
        <p:spPr>
          <a:xfrm>
            <a:off x="159026" y="56827"/>
            <a:ext cx="5353857" cy="67201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B929E5-B762-402D-9EDE-5F580495C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12" t="29057" r="1547" b="40126"/>
          <a:stretch/>
        </p:blipFill>
        <p:spPr>
          <a:xfrm>
            <a:off x="6690672" y="4211394"/>
            <a:ext cx="5106839" cy="21134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0E0FBC-5C02-4ACC-B1EE-E2F6E355F952}"/>
              </a:ext>
            </a:extLst>
          </p:cNvPr>
          <p:cNvSpPr/>
          <p:nvPr/>
        </p:nvSpPr>
        <p:spPr>
          <a:xfrm>
            <a:off x="6679119" y="5277858"/>
            <a:ext cx="777654" cy="10567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D269D2-4D64-4E4B-AEF2-994C00F4E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12" t="23262" r="1547" b="11064"/>
          <a:stretch/>
        </p:blipFill>
        <p:spPr>
          <a:xfrm>
            <a:off x="196938" y="214008"/>
            <a:ext cx="5106839" cy="45039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C1274B-96F3-4386-93E8-AFA02CCF5C86}"/>
              </a:ext>
            </a:extLst>
          </p:cNvPr>
          <p:cNvSpPr/>
          <p:nvPr/>
        </p:nvSpPr>
        <p:spPr>
          <a:xfrm>
            <a:off x="1994587" y="583660"/>
            <a:ext cx="1237533" cy="289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0EA1C-B97F-4225-83C3-C48F5D1EB1A8}"/>
              </a:ext>
            </a:extLst>
          </p:cNvPr>
          <p:cNvSpPr/>
          <p:nvPr/>
        </p:nvSpPr>
        <p:spPr>
          <a:xfrm>
            <a:off x="269548" y="1164933"/>
            <a:ext cx="1237533" cy="2066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BF5D68-0FA1-45B4-8F1C-47CD358DAF56}"/>
              </a:ext>
            </a:extLst>
          </p:cNvPr>
          <p:cNvSpPr/>
          <p:nvPr/>
        </p:nvSpPr>
        <p:spPr>
          <a:xfrm>
            <a:off x="303385" y="1775039"/>
            <a:ext cx="1237533" cy="15180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2A2E76-1EFC-43DF-B00C-95E54A84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14" t="23262" r="1122" b="10780"/>
          <a:stretch/>
        </p:blipFill>
        <p:spPr>
          <a:xfrm>
            <a:off x="5437760" y="214008"/>
            <a:ext cx="5152857" cy="45039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8F7B9C-DF60-474D-83EE-0CE49460EB47}"/>
              </a:ext>
            </a:extLst>
          </p:cNvPr>
          <p:cNvSpPr/>
          <p:nvPr/>
        </p:nvSpPr>
        <p:spPr>
          <a:xfrm>
            <a:off x="7254008" y="590147"/>
            <a:ext cx="1237533" cy="289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3DF8E-429B-4572-AD68-54B4F5504D49}"/>
              </a:ext>
            </a:extLst>
          </p:cNvPr>
          <p:cNvSpPr/>
          <p:nvPr/>
        </p:nvSpPr>
        <p:spPr>
          <a:xfrm>
            <a:off x="5519241" y="1161692"/>
            <a:ext cx="1237533" cy="2066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E0AA41-7581-43C5-A06E-0D828EF58B76}"/>
              </a:ext>
            </a:extLst>
          </p:cNvPr>
          <p:cNvSpPr/>
          <p:nvPr/>
        </p:nvSpPr>
        <p:spPr>
          <a:xfrm>
            <a:off x="5562806" y="1762070"/>
            <a:ext cx="1237533" cy="15180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1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03D422-5387-4014-A778-3C532D7D5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5" t="28282" r="1494" b="10921"/>
          <a:stretch/>
        </p:blipFill>
        <p:spPr>
          <a:xfrm>
            <a:off x="244835" y="301557"/>
            <a:ext cx="5516553" cy="45039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6F5693-8550-42EA-BD43-E7FF7F57AA18}"/>
              </a:ext>
            </a:extLst>
          </p:cNvPr>
          <p:cNvSpPr/>
          <p:nvPr/>
        </p:nvSpPr>
        <p:spPr>
          <a:xfrm>
            <a:off x="291650" y="973102"/>
            <a:ext cx="1237533" cy="2066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F1FC7D-0694-4133-AF9F-3B57B1EB82DE}"/>
              </a:ext>
            </a:extLst>
          </p:cNvPr>
          <p:cNvSpPr/>
          <p:nvPr/>
        </p:nvSpPr>
        <p:spPr>
          <a:xfrm>
            <a:off x="2194887" y="359925"/>
            <a:ext cx="1237533" cy="289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D50D85-9314-4B78-9DDE-CC447A77015E}"/>
              </a:ext>
            </a:extLst>
          </p:cNvPr>
          <p:cNvSpPr/>
          <p:nvPr/>
        </p:nvSpPr>
        <p:spPr>
          <a:xfrm>
            <a:off x="359746" y="1620234"/>
            <a:ext cx="1449598" cy="16482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B0E81D-0593-4338-A034-53A44D9E8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25" t="23626" r="1122" b="10701"/>
          <a:stretch/>
        </p:blipFill>
        <p:spPr>
          <a:xfrm>
            <a:off x="5885231" y="301557"/>
            <a:ext cx="5184843" cy="45039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3BC20B-9701-4FB5-8213-01E06CFBC198}"/>
              </a:ext>
            </a:extLst>
          </p:cNvPr>
          <p:cNvSpPr/>
          <p:nvPr/>
        </p:nvSpPr>
        <p:spPr>
          <a:xfrm>
            <a:off x="5969362" y="1211432"/>
            <a:ext cx="1237533" cy="2066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3DC6DA-6343-4CDF-8EF6-5BB8ACAB8735}"/>
              </a:ext>
            </a:extLst>
          </p:cNvPr>
          <p:cNvSpPr/>
          <p:nvPr/>
        </p:nvSpPr>
        <p:spPr>
          <a:xfrm>
            <a:off x="7716953" y="656621"/>
            <a:ext cx="1237533" cy="289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F379FD-C489-4D41-B5CE-BA53F0838187}"/>
              </a:ext>
            </a:extLst>
          </p:cNvPr>
          <p:cNvSpPr/>
          <p:nvPr/>
        </p:nvSpPr>
        <p:spPr>
          <a:xfrm>
            <a:off x="5998546" y="1829380"/>
            <a:ext cx="1449598" cy="15363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0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CBC36-CB1F-4914-BF61-460E9D84A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7" r="5842" b="16522"/>
          <a:stretch/>
        </p:blipFill>
        <p:spPr>
          <a:xfrm>
            <a:off x="159026" y="188844"/>
            <a:ext cx="9014791" cy="36761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1D7DE9-CE5D-475F-A16B-EF9DE932B71C}"/>
              </a:ext>
            </a:extLst>
          </p:cNvPr>
          <p:cNvSpPr/>
          <p:nvPr/>
        </p:nvSpPr>
        <p:spPr>
          <a:xfrm>
            <a:off x="2150164" y="2275237"/>
            <a:ext cx="7023653" cy="3188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CE7F8-3196-44EA-A8EA-4211EBBB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28" r="14076" b="42754"/>
          <a:stretch/>
        </p:blipFill>
        <p:spPr>
          <a:xfrm>
            <a:off x="159025" y="3965713"/>
            <a:ext cx="9014791" cy="24974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3B2DC7-A317-4383-817F-5FC67AB9AFEF}"/>
              </a:ext>
            </a:extLst>
          </p:cNvPr>
          <p:cNvSpPr/>
          <p:nvPr/>
        </p:nvSpPr>
        <p:spPr>
          <a:xfrm>
            <a:off x="2348947" y="4610932"/>
            <a:ext cx="6824869" cy="93510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8C61C-698E-41DF-AD71-39D4F1ECEBD9}"/>
              </a:ext>
            </a:extLst>
          </p:cNvPr>
          <p:cNvSpPr/>
          <p:nvPr/>
        </p:nvSpPr>
        <p:spPr>
          <a:xfrm>
            <a:off x="531633" y="1093315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04EBE-21E4-4FC8-B789-36E523837E2A}"/>
              </a:ext>
            </a:extLst>
          </p:cNvPr>
          <p:cNvSpPr/>
          <p:nvPr/>
        </p:nvSpPr>
        <p:spPr>
          <a:xfrm>
            <a:off x="578789" y="5471496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202774-14FB-41B0-B68C-B2586544993C}"/>
              </a:ext>
            </a:extLst>
          </p:cNvPr>
          <p:cNvSpPr/>
          <p:nvPr/>
        </p:nvSpPr>
        <p:spPr>
          <a:xfrm>
            <a:off x="161622" y="4902341"/>
            <a:ext cx="370012" cy="36539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5CBFA-77B9-43C8-98D6-4F97289796A3}"/>
              </a:ext>
            </a:extLst>
          </p:cNvPr>
          <p:cNvSpPr/>
          <p:nvPr/>
        </p:nvSpPr>
        <p:spPr>
          <a:xfrm>
            <a:off x="159855" y="1381540"/>
            <a:ext cx="371778" cy="3279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6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16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37</cp:revision>
  <dcterms:created xsi:type="dcterms:W3CDTF">2022-09-10T18:05:13Z</dcterms:created>
  <dcterms:modified xsi:type="dcterms:W3CDTF">2023-01-02T07:27:38Z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2022-09-10T18:05:16Z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d19fe93b-870d-4e7b-a375-cb9f70ea80ab</vt:lpwstr>
  </property>
  <property fmtid="{D5CDD505-2E9C-101B-9397-08002B2CF9AE}" pid="8" name="MSIP_Label_19540963-e559-4020-8a90-fe8a502c2801_ContentBits">
    <vt:lpwstr>0</vt:lpwstr>
  </property>
</Properties>
</file>